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12192000" cy="6858000"/>
  <p:notesSz cx="6668770" cy="9928225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gs" Target="tags/tag1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73197" y="0"/>
            <a:ext cx="2810063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68" y="1347464"/>
            <a:ext cx="6467825" cy="363815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8476" y="5187735"/>
            <a:ext cx="5187809" cy="42445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73197" y="10238852"/>
            <a:ext cx="2810063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badaa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√√x√√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E339-DCC3-456C-B962-55D44D9FA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D37-8BEB-4378-AC4F-C227CB2BD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E339-DCC3-456C-B962-55D44D9FA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1DD37-8BEB-4378-AC4F-C227CB2BD6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1340485"/>
            <a:ext cx="10342880" cy="54825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885190"/>
            <a:ext cx="11287760" cy="59728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558165"/>
            <a:ext cx="11221085" cy="62458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tags/tag1.xml><?xml version="1.0" encoding="utf-8"?>
<p:tagLst xmlns:p="http://schemas.openxmlformats.org/presentationml/2006/main">
  <p:tag name="COMMONDATA" val="eyJoZGlkIjoiNjBjYTA1NzIzMGNmMTU3MjQ4N2ZmMjY4OWU0MDA4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curry</cp:lastModifiedBy>
  <cp:revision>9</cp:revision>
  <dcterms:created xsi:type="dcterms:W3CDTF">2023-09-06T02:53:00Z</dcterms:created>
  <dcterms:modified xsi:type="dcterms:W3CDTF">2023-09-07T06:57:56Z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E2D5FBCA90DE4185A0FE0C46F9EF9300</vt:lpwstr>
  </property>
  <property fmtid="{D5CDD505-2E9C-101B-9397-08002B2CF9AE}" pid="3" name="KSOProductBuildVer">
    <vt:lpwstr>2052-11.1.0.12358</vt:lpwstr>
  </property>
</Properties>
</file>